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Lst>
  <p:sldSz cy="6858000" cx="12192000"/>
  <p:notesSz cx="6858000" cy="9144000"/>
  <p:embeddedFontLst>
    <p:embeddedFont>
      <p:font typeface="Roboto"/>
      <p:regular r:id="rId8"/>
      <p:bold r:id="rId9"/>
      <p:italic r:id="rId10"/>
      <p:boldItalic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2" roundtripDataSignature="AMtx7mgA5hKCvkkw91I/gxGt1ppjG5LY4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font" Target="fonts/Roboto-boldItalic.fntdata"/><Relationship Id="rId10" Type="http://schemas.openxmlformats.org/officeDocument/2006/relationships/font" Target="fonts/Roboto-italic.fntdata"/><Relationship Id="rId12" Type="http://customschemas.google.com/relationships/presentationmetadata" Target="meta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Roboto-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font" Target="fonts/Robo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6" name="Google Shape;96;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7" name="Google Shape;97;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3" name="Google Shape;103;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4"/>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5"/>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5"/>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7"/>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7"/>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8"/>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8"/>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9"/>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9"/>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9"/>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9"/>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9"/>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2"/>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12"/>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3"/>
          <p:cNvSpPr/>
          <p:nvPr>
            <p:ph idx="2" type="pic"/>
          </p:nvPr>
        </p:nvSpPr>
        <p:spPr>
          <a:xfrm>
            <a:off x="5183188" y="987425"/>
            <a:ext cx="6172200" cy="4873625"/>
          </a:xfrm>
          <a:prstGeom prst="rect">
            <a:avLst/>
          </a:prstGeom>
          <a:noFill/>
          <a:ln>
            <a:noFill/>
          </a:ln>
        </p:spPr>
      </p:sp>
      <p:sp>
        <p:nvSpPr>
          <p:cNvPr id="68" name="Google Shape;68;p13"/>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pic>
        <p:nvPicPr>
          <p:cNvPr id="89" name="Google Shape;89;p1"/>
          <p:cNvPicPr preferRelativeResize="0"/>
          <p:nvPr/>
        </p:nvPicPr>
        <p:blipFill rotWithShape="1">
          <a:blip r:embed="rId3">
            <a:alphaModFix/>
          </a:blip>
          <a:srcRect b="0" l="0" r="0" t="0"/>
          <a:stretch/>
        </p:blipFill>
        <p:spPr>
          <a:xfrm>
            <a:off x="8730197" y="5988486"/>
            <a:ext cx="3200400" cy="688975"/>
          </a:xfrm>
          <a:prstGeom prst="rect">
            <a:avLst/>
          </a:prstGeom>
          <a:noFill/>
          <a:ln>
            <a:noFill/>
          </a:ln>
        </p:spPr>
      </p:pic>
      <p:grpSp>
        <p:nvGrpSpPr>
          <p:cNvPr id="90" name="Google Shape;90;p1"/>
          <p:cNvGrpSpPr/>
          <p:nvPr/>
        </p:nvGrpSpPr>
        <p:grpSpPr>
          <a:xfrm>
            <a:off x="9404965" y="180539"/>
            <a:ext cx="2525632" cy="2973485"/>
            <a:chOff x="9455542" y="184024"/>
            <a:chExt cx="2525632" cy="2973485"/>
          </a:xfrm>
        </p:grpSpPr>
        <p:pic>
          <p:nvPicPr>
            <p:cNvPr descr="Logo, company name&#10;&#10;Description automatically generated" id="91" name="Google Shape;91;p1"/>
            <p:cNvPicPr preferRelativeResize="0"/>
            <p:nvPr/>
          </p:nvPicPr>
          <p:blipFill rotWithShape="1">
            <a:blip r:embed="rId4">
              <a:alphaModFix/>
            </a:blip>
            <a:srcRect b="0" l="0" r="0" t="0"/>
            <a:stretch/>
          </p:blipFill>
          <p:spPr>
            <a:xfrm>
              <a:off x="9887579" y="184024"/>
              <a:ext cx="1661558" cy="2299012"/>
            </a:xfrm>
            <a:prstGeom prst="rect">
              <a:avLst/>
            </a:prstGeom>
            <a:noFill/>
            <a:ln>
              <a:noFill/>
            </a:ln>
          </p:spPr>
        </p:pic>
        <p:sp>
          <p:nvSpPr>
            <p:cNvPr id="92" name="Google Shape;92;p1"/>
            <p:cNvSpPr txBox="1"/>
            <p:nvPr/>
          </p:nvSpPr>
          <p:spPr>
            <a:xfrm>
              <a:off x="9455542" y="2449623"/>
              <a:ext cx="2525632" cy="707886"/>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GB" sz="1000" u="none" cap="none" strike="noStrike">
                  <a:solidFill>
                    <a:srgbClr val="5E5E5E"/>
                  </a:solidFill>
                  <a:latin typeface="Arial"/>
                  <a:ea typeface="Arial"/>
                  <a:cs typeface="Arial"/>
                  <a:sym typeface="Arial"/>
                </a:rPr>
                <a:t>AGROFORESTRY PRACTICES IN WEST BALKAN FOR SUSTAINABLE DEVELOPMENT; </a:t>
              </a:r>
              <a:endParaRPr/>
            </a:p>
            <a:p>
              <a:pPr indent="0" lvl="0" marL="0" marR="0" rtl="0" algn="ctr">
                <a:spcBef>
                  <a:spcPts val="0"/>
                </a:spcBef>
                <a:spcAft>
                  <a:spcPts val="0"/>
                </a:spcAft>
                <a:buNone/>
              </a:pPr>
              <a:r>
                <a:rPr b="1" i="0" lang="en-GB" sz="1000" u="none" cap="none" strike="noStrike">
                  <a:solidFill>
                    <a:srgbClr val="5E5E5E"/>
                  </a:solidFill>
                  <a:latin typeface="Arial"/>
                  <a:ea typeface="Arial"/>
                  <a:cs typeface="Arial"/>
                  <a:sym typeface="Arial"/>
                </a:rPr>
                <a:t>WEAKNESSES AND STRENG</a:t>
              </a:r>
              <a:r>
                <a:rPr b="1" lang="en-GB" sz="1000">
                  <a:solidFill>
                    <a:srgbClr val="5E5E5E"/>
                  </a:solidFill>
                </a:rPr>
                <a:t>TH</a:t>
              </a:r>
              <a:r>
                <a:rPr b="1" i="0" lang="en-GB" sz="1000" u="none" cap="none" strike="noStrike">
                  <a:solidFill>
                    <a:srgbClr val="5E5E5E"/>
                  </a:solidFill>
                  <a:latin typeface="Arial"/>
                  <a:ea typeface="Arial"/>
                  <a:cs typeface="Arial"/>
                  <a:sym typeface="Arial"/>
                </a:rPr>
                <a:t>S</a:t>
              </a:r>
              <a:endParaRPr b="1" i="0" sz="1000" u="none" cap="none" strike="noStrike">
                <a:solidFill>
                  <a:srgbClr val="5E5E5E"/>
                </a:solidFill>
                <a:latin typeface="Arial"/>
                <a:ea typeface="Arial"/>
                <a:cs typeface="Arial"/>
                <a:sym typeface="Arial"/>
              </a:endParaRPr>
            </a:p>
          </p:txBody>
        </p:sp>
      </p:grpSp>
      <p:sp>
        <p:nvSpPr>
          <p:cNvPr id="93" name="Google Shape;93;p1"/>
          <p:cNvSpPr txBox="1"/>
          <p:nvPr/>
        </p:nvSpPr>
        <p:spPr>
          <a:xfrm>
            <a:off x="5456254" y="6092686"/>
            <a:ext cx="3084844"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GB" sz="800" u="none" cap="none" strike="noStrike">
                <a:solidFill>
                  <a:srgbClr val="7F7F7F"/>
                </a:solidFill>
                <a:latin typeface="Roboto"/>
                <a:ea typeface="Roboto"/>
                <a:cs typeface="Roboto"/>
                <a:sym typeface="Roboto"/>
              </a:rPr>
              <a:t>Views and opinions expressed are those of the author(s) only and do not necessarily reflect those of the European Union or the European Commission. Neither the EU nor the EC can be held responsible for them.</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pic>
        <p:nvPicPr>
          <p:cNvPr id="99" name="Google Shape;99;p2"/>
          <p:cNvPicPr preferRelativeResize="0"/>
          <p:nvPr/>
        </p:nvPicPr>
        <p:blipFill rotWithShape="1">
          <a:blip r:embed="rId3">
            <a:alphaModFix/>
          </a:blip>
          <a:srcRect b="0" l="0" r="0" t="0"/>
          <a:stretch/>
        </p:blipFill>
        <p:spPr>
          <a:xfrm>
            <a:off x="8730197" y="5988486"/>
            <a:ext cx="3200400" cy="688975"/>
          </a:xfrm>
          <a:prstGeom prst="rect">
            <a:avLst/>
          </a:prstGeom>
          <a:noFill/>
          <a:ln>
            <a:noFill/>
          </a:ln>
        </p:spPr>
      </p:pic>
      <p:sp>
        <p:nvSpPr>
          <p:cNvPr id="100" name="Google Shape;100;p2"/>
          <p:cNvSpPr txBox="1"/>
          <p:nvPr/>
        </p:nvSpPr>
        <p:spPr>
          <a:xfrm>
            <a:off x="5456254" y="6092686"/>
            <a:ext cx="3084844"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800">
                <a:solidFill>
                  <a:srgbClr val="7F7F7F"/>
                </a:solidFill>
                <a:latin typeface="Roboto"/>
                <a:ea typeface="Roboto"/>
                <a:cs typeface="Roboto"/>
                <a:sym typeface="Roboto"/>
              </a:rPr>
              <a:t>Views and opinions expressed are those of the author(s) only and do not necessarily reflect those of the European Union or the European Commission. Neither the EU nor the EC can be held responsible for them.</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2023-03-06T13:05:31Z</dcterms:created>
  <dc:creator>Martina</dc:creator>
</cp:coreProperties>
</file>